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D62"/>
    <a:srgbClr val="F3F0ED"/>
    <a:srgbClr val="E1DAD2"/>
    <a:srgbClr val="FEFEFE"/>
    <a:srgbClr val="C1C9CD"/>
    <a:srgbClr val="7C96A3"/>
    <a:srgbClr val="FFFFFF"/>
    <a:srgbClr val="003374"/>
    <a:srgbClr val="3A5896"/>
    <a:srgbClr val="3855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slide" Target="slide3.xml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64075" y="1504317"/>
            <a:ext cx="5369951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i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A6D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Природа</a:t>
            </a:r>
            <a:endParaRPr lang="en-US" sz="9600" b="1" i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A6D6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853082" y="6042211"/>
            <a:ext cx="1192306" cy="68131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bigslide.ru/images/47/46535/960/im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978" y="2214420"/>
            <a:ext cx="6012144" cy="450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лун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874" y="5358649"/>
            <a:ext cx="2103664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 descr="дер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418" y="5355489"/>
            <a:ext cx="2147207" cy="1460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 descr="E:\грибы\1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370" y="3669378"/>
            <a:ext cx="2088000" cy="1608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8" descr="Земноводные, амфибии. Лягушки. Зоология. Фото. Дикие животные. Природа. Картинки. Изображения. Рисунки. Фотографии. Текст. (фото с сайта www.abc.net.au) &#10;Frogs. Amphibious. Amphibia. Photo. Wild animals. Species animals. Wild nature. Zoo. Pictures. Text.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306" y="1935586"/>
            <a:ext cx="2052000" cy="15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" descr="E:\Природа\island36.jpg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77791" y="3718444"/>
            <a:ext cx="2175377" cy="1559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 descr="цвет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218" y="2118244"/>
            <a:ext cx="16764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6671" y="182361"/>
            <a:ext cx="7869890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335821" y="427748"/>
            <a:ext cx="1981200" cy="762000"/>
          </a:xfrm>
          <a:prstGeom prst="flowChartProcess">
            <a:avLst/>
          </a:prstGeom>
          <a:solidFill>
            <a:srgbClr val="8064A2">
              <a:lumMod val="75000"/>
            </a:srgbClr>
          </a:solidFill>
          <a:ln w="25400" cap="rnd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неживая</a:t>
            </a:r>
          </a:p>
        </p:txBody>
      </p:sp>
      <p:pic>
        <p:nvPicPr>
          <p:cNvPr id="11" name="Рисунок 10" descr="снеж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04148"/>
            <a:ext cx="16002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обл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959" y="3739220"/>
            <a:ext cx="22860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ятно 1 16"/>
          <p:cNvSpPr/>
          <p:nvPr/>
        </p:nvSpPr>
        <p:spPr>
          <a:xfrm>
            <a:off x="8153168" y="1189748"/>
            <a:ext cx="914400" cy="914400"/>
          </a:xfrm>
          <a:prstGeom prst="irregularSeal1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8153168" y="2466232"/>
            <a:ext cx="914400" cy="914400"/>
          </a:xfrm>
          <a:prstGeom prst="irregularSeal1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8229600" y="5401976"/>
            <a:ext cx="914400" cy="914400"/>
          </a:xfrm>
          <a:prstGeom prst="irregularSeal1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8229600" y="3776016"/>
            <a:ext cx="914400" cy="914400"/>
          </a:xfrm>
          <a:prstGeom prst="irregularSeal1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168409" y="5587249"/>
            <a:ext cx="914400" cy="914400"/>
          </a:xfrm>
          <a:prstGeom prst="irregularSeal1">
            <a:avLst/>
          </a:prstGeom>
          <a:solidFill>
            <a:srgbClr val="8064A2">
              <a:lumMod val="75000"/>
            </a:srgbClr>
          </a:solidFill>
          <a:ln w="25400" cap="rnd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0" y="2804044"/>
            <a:ext cx="914400" cy="914400"/>
          </a:xfrm>
          <a:prstGeom prst="irregularSeal1">
            <a:avLst/>
          </a:prstGeom>
          <a:solidFill>
            <a:srgbClr val="8064A2">
              <a:lumMod val="75000"/>
            </a:srgbClr>
          </a:solidFill>
          <a:ln w="25400" cap="rnd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40982" y="1478386"/>
            <a:ext cx="914400" cy="914400"/>
          </a:xfrm>
          <a:prstGeom prst="irregularSeal1">
            <a:avLst/>
          </a:prstGeom>
          <a:solidFill>
            <a:srgbClr val="8064A2">
              <a:lumMod val="75000"/>
            </a:srgbClr>
          </a:solidFill>
          <a:ln w="25400" cap="rnd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33938" y="4124703"/>
            <a:ext cx="914400" cy="914400"/>
          </a:xfrm>
          <a:prstGeom prst="irregularSeal1">
            <a:avLst/>
          </a:prstGeom>
          <a:solidFill>
            <a:srgbClr val="8064A2">
              <a:lumMod val="75000"/>
            </a:srgbClr>
          </a:solidFill>
          <a:ln w="25400" cap="rnd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763696" y="427748"/>
            <a:ext cx="2286000" cy="762000"/>
          </a:xfrm>
          <a:prstGeom prst="flowChartProcess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живая</a:t>
            </a:r>
          </a:p>
        </p:txBody>
      </p:sp>
      <p:sp>
        <p:nvSpPr>
          <p:cNvPr id="2" name="Стрелка вправо 1">
            <a:hlinkClick r:id="rId10" action="ppaction://hlinksldjump"/>
          </p:cNvPr>
          <p:cNvSpPr/>
          <p:nvPr/>
        </p:nvSpPr>
        <p:spPr>
          <a:xfrm>
            <a:off x="7660109" y="6110477"/>
            <a:ext cx="950259" cy="6299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6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37934 0.1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85185E-6 L 0.1658 0.23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68142 0.0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52153 0.028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4028 0.19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5486 0.029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51076 0.07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62743 0.073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72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F:\Новая папка (2)\20084295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5481"/>
            <a:ext cx="33147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18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1253</TotalTime>
  <Words>3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 </vt:lpstr>
      <vt:lpstr>Слайд 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дет. сад2</cp:lastModifiedBy>
  <cp:revision>261</cp:revision>
  <dcterms:created xsi:type="dcterms:W3CDTF">2016-11-18T14:12:19Z</dcterms:created>
  <dcterms:modified xsi:type="dcterms:W3CDTF">2020-05-13T06:44:48Z</dcterms:modified>
</cp:coreProperties>
</file>