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727969__beach-vector-postcard-wallpaper-create-background-wallpapers_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7722"/>
          <a:stretch>
            <a:fillRect/>
          </a:stretch>
        </p:blipFill>
        <p:spPr bwMode="auto">
          <a:xfrm>
            <a:off x="0" y="0"/>
            <a:ext cx="7740352" cy="52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58" y="5491838"/>
            <a:ext cx="63976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480" y="5357826"/>
            <a:ext cx="945490" cy="6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432" y="5333620"/>
            <a:ext cx="858837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6" y="6089650"/>
            <a:ext cx="1500187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36" y="6248400"/>
            <a:ext cx="6699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297" y="5547790"/>
            <a:ext cx="7127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722" y="5822084"/>
            <a:ext cx="107315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787" y="5964789"/>
            <a:ext cx="64611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6076" y="5375952"/>
            <a:ext cx="1000125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6047508"/>
            <a:ext cx="858837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663" y="5534746"/>
            <a:ext cx="1938337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900" y="4067916"/>
            <a:ext cx="927100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100" y="1501791"/>
            <a:ext cx="1506537" cy="181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331" y="877520"/>
            <a:ext cx="573087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800" y="116632"/>
            <a:ext cx="8588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331" y="3347408"/>
            <a:ext cx="719137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0125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96296E-6 L -0.08646 -0.15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-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33333E-6 L 0.14219 -0.2319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22222E-6 L -0.225 0.487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" y="2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L -0.21961 -0.1398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" y="-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96296E-6 L -0.00521 -0.1270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-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1481E-6 L -0.05712 -0.2254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-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-0.18646 -0.2745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" y="-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33333E-6 L 0.10365 -0.3263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07407E-6 L -0.56215 0.012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6 L -0.52448 -0.12408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" y="-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2016-11-29T06:55:31Z</dcterms:created>
  <dcterms:modified xsi:type="dcterms:W3CDTF">2017-06-08T04:34:32Z</dcterms:modified>
</cp:coreProperties>
</file>