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71" autoAdjust="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0_aad1f_ebf89c67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54971"/>
          <a:stretch>
            <a:fillRect/>
          </a:stretch>
        </p:blipFill>
        <p:spPr bwMode="auto">
          <a:xfrm>
            <a:off x="0" y="0"/>
            <a:ext cx="7620000" cy="530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57937"/>
            <a:ext cx="6397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774" y="5478213"/>
            <a:ext cx="702722" cy="451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480" y="6083300"/>
            <a:ext cx="1500187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400284"/>
            <a:ext cx="8540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966" y="5433621"/>
            <a:ext cx="6699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2" y="5715016"/>
            <a:ext cx="107315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699" y="5367957"/>
            <a:ext cx="7127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044" y="6257206"/>
            <a:ext cx="6461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420" y="5391769"/>
            <a:ext cx="858837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838" y="6124326"/>
            <a:ext cx="100012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765" y="5583962"/>
            <a:ext cx="1938337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252" y="4358556"/>
            <a:ext cx="927100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455" y="1865681"/>
            <a:ext cx="1480546" cy="178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62" y="214290"/>
            <a:ext cx="8588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1000108"/>
            <a:ext cx="738214" cy="1114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72" y="3929066"/>
            <a:ext cx="719137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7300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33333E-6 L -0.06667 -0.135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-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07407E-6 L -0.0908 -0.1847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-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33333E-6 L -0.39202 0.4724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" y="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L 0.01684 -0.1344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-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2222E-6 L 0.00695 -0.216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0.14618 -0.2428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-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-0.11754 -0.2423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" y="-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-0.07083 -0.2097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85185E-6 L -0.59218 0.0562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6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48148E-6 L -0.54844 -0.1143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" y="-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2016-11-29T06:39:18Z</dcterms:created>
  <dcterms:modified xsi:type="dcterms:W3CDTF">2017-06-08T04:34:20Z</dcterms:modified>
</cp:coreProperties>
</file>