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9F1F-F311-4C8F-B239-EA4645F60435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0DF9-9A8E-4DEF-B31E-8D28A787E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576312-dd07c16f414bd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720767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531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203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effects1.ru/png/kartinka/Morskie_zhiteli/1/rakushki/rakushka_16-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500702"/>
            <a:ext cx="714380" cy="555877"/>
          </a:xfrm>
          <a:prstGeom prst="rect">
            <a:avLst/>
          </a:prstGeom>
          <a:noFill/>
        </p:spPr>
      </p:pic>
      <p:pic>
        <p:nvPicPr>
          <p:cNvPr id="4" name="Picture 6" descr="http://effects1.ru/png/kartinka/Morskie_zhiteli/1/rakushki/rakushka_15-3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642686" cy="500090"/>
          </a:xfrm>
          <a:prstGeom prst="rect">
            <a:avLst/>
          </a:prstGeom>
          <a:noFill/>
        </p:spPr>
      </p:pic>
      <p:pic>
        <p:nvPicPr>
          <p:cNvPr id="5" name="Picture 8" descr="http://effects1.ru/png/kartinka/Morskie_zhiteli/1/rakushki/rakushka_13-3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215082"/>
            <a:ext cx="642942" cy="474170"/>
          </a:xfrm>
          <a:prstGeom prst="rect">
            <a:avLst/>
          </a:prstGeom>
          <a:noFill/>
        </p:spPr>
      </p:pic>
      <p:pic>
        <p:nvPicPr>
          <p:cNvPr id="8" name="Picture 12" descr="0_12ddee_2ea4a21f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480"/>
            <a:ext cx="571504" cy="86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0_8d10b_7e91fb1e_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857364"/>
            <a:ext cx="1504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sh_PNG11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5057140"/>
            <a:ext cx="857256" cy="67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ish_PNG11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6143644"/>
            <a:ext cx="857256" cy="53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20432355"/>
          <p:cNvPicPr>
            <a:picLocks noChangeAspect="1" noChangeArrowheads="1"/>
          </p:cNvPicPr>
          <p:nvPr/>
        </p:nvPicPr>
        <p:blipFill>
          <a:blip r:embed="rId10" cstate="print"/>
          <a:srcRect l="29762" r="-1191" b="29133"/>
          <a:stretch>
            <a:fillRect/>
          </a:stretch>
        </p:blipFill>
        <p:spPr bwMode="auto">
          <a:xfrm>
            <a:off x="8286776" y="364331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0_c9326_942bf628_or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4929198"/>
            <a:ext cx="1071570" cy="9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ost-185765-126369596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06" y="5214950"/>
            <a:ext cx="928694" cy="15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0_c53fb_d7b37ae0_x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0100" y="5500702"/>
            <a:ext cx="668133" cy="6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1627856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4857760"/>
            <a:ext cx="1933435" cy="12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5446876"/>
            <a:ext cx="857224" cy="10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9d5623d5044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2976" y="5929330"/>
            <a:ext cx="1495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ost-79001-125732864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802601">
            <a:off x="4661099" y="5161563"/>
            <a:ext cx="2516539" cy="16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classpic.ru/wp-content/uploads/Zasnezhennaya-kormushka-dlya-ptits.jpg"/>
          <p:cNvPicPr>
            <a:picLocks noChangeAspect="1" noChangeArrowheads="1"/>
          </p:cNvPicPr>
          <p:nvPr/>
        </p:nvPicPr>
        <p:blipFill>
          <a:blip r:embed="rId18" cstate="print"/>
          <a:srcRect l="23816" r="6437" b="9272"/>
          <a:stretch>
            <a:fillRect/>
          </a:stretch>
        </p:blipFill>
        <p:spPr bwMode="auto">
          <a:xfrm>
            <a:off x="7215207" y="4000504"/>
            <a:ext cx="1000132" cy="73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Рисунок 1" descr="http://img-fotki.yandex.ru/get/6706/16969765.158/0_7a7a3_b01e981e_ori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71604" y="4786322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4201 -0.1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592 -0.122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8021 0.4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1893 -0.174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1024 -0.280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48941 0.631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6441 -0.25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10972 -0.393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49722 -0.049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55555 -0.177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17</cp:revision>
  <dcterms:created xsi:type="dcterms:W3CDTF">2016-11-28T04:29:28Z</dcterms:created>
  <dcterms:modified xsi:type="dcterms:W3CDTF">2017-06-08T04:33:49Z</dcterms:modified>
</cp:coreProperties>
</file>